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4"/>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26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92"/>
    <p:restoredTop sz="71254"/>
  </p:normalViewPr>
  <p:slideViewPr>
    <p:cSldViewPr snapToGrid="0" snapToObjects="1">
      <p:cViewPr varScale="1">
        <p:scale>
          <a:sx n="78" d="100"/>
          <a:sy n="78"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10/19/21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10/19/21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10/19/21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8/9/10: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809647344"/>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Presentation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4116397661"/>
              </p:ext>
            </p:extLst>
          </p:nvPr>
        </p:nvGraphicFramePr>
        <p:xfrm>
          <a:off x="4246121" y="161383"/>
          <a:ext cx="7732902" cy="333925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Presentation </a:t>
                      </a:r>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14</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19080</TotalTime>
  <Words>4868</Words>
  <Application>Microsoft Macintosh PowerPoint</Application>
  <PresentationFormat>Widescreen</PresentationFormat>
  <Paragraphs>510</Paragraphs>
  <Slides>42</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Next Week 8/9/10: SURVEY / SUMMARIES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65</cp:revision>
  <dcterms:created xsi:type="dcterms:W3CDTF">2020-11-22T18:41:05Z</dcterms:created>
  <dcterms:modified xsi:type="dcterms:W3CDTF">2021-10-20T03:50:53Z</dcterms:modified>
</cp:coreProperties>
</file>